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1" r:id="rId5"/>
    <p:sldId id="263" r:id="rId6"/>
    <p:sldId id="265" r:id="rId7"/>
    <p:sldId id="267" r:id="rId8"/>
    <p:sldId id="268" r:id="rId9"/>
    <p:sldId id="269" r:id="rId10"/>
    <p:sldId id="270" r:id="rId11"/>
    <p:sldId id="276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99"/>
    <a:srgbClr val="00FF00"/>
    <a:srgbClr val="09E5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9CC18-7F8A-4BFE-9F5B-E44A62925A5C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9392E-B513-4A57-AEC8-E01B8B2E66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2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ACER\Desktop\Truy&#7879;n%20&#272;&#244;i%20b&#7841;n%20t&#7889;t%20(b&#7843;n%20&#273;&#7865;p)%20-%20C&#7893;%20T&#237;ch%20Vi&#7879;t%20Nam%20Tv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mầm non - hinhanhsieudep.n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WordArt 12"/>
          <p:cNvSpPr>
            <a:spLocks noChangeArrowheads="1" noChangeShapeType="1" noTextEdit="1"/>
          </p:cNvSpPr>
          <p:nvPr/>
        </p:nvSpPr>
        <p:spPr bwMode="auto">
          <a:xfrm>
            <a:off x="1295400" y="228600"/>
            <a:ext cx="6477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PHÒNG GIÁO DỤC VÀ ĐÀO TẠO QUẬN GÒ VẤP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</p:txBody>
      </p:sp>
      <p:sp>
        <p:nvSpPr>
          <p:cNvPr id="6" name="WordArt 17"/>
          <p:cNvSpPr>
            <a:spLocks noChangeArrowheads="1" noChangeShapeType="1" noTextEdit="1"/>
          </p:cNvSpPr>
          <p:nvPr/>
        </p:nvSpPr>
        <p:spPr bwMode="auto">
          <a:xfrm>
            <a:off x="762000" y="762000"/>
            <a:ext cx="7391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TRƯỜNG MẦM NON HOA QUỲNH </a:t>
            </a:r>
            <a:endParaRPr lang="en-US" sz="3600" b="1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</p:txBody>
      </p:sp>
      <p:sp>
        <p:nvSpPr>
          <p:cNvPr id="9" name="WordArt 20"/>
          <p:cNvSpPr>
            <a:spLocks noChangeArrowheads="1" noChangeShapeType="1" noTextEdit="1"/>
          </p:cNvSpPr>
          <p:nvPr/>
        </p:nvSpPr>
        <p:spPr bwMode="auto">
          <a:xfrm rot="279809">
            <a:off x="231455" y="1251358"/>
            <a:ext cx="8382000" cy="22860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72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72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72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72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72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72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72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72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72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72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endParaRPr lang="en-US" sz="72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WordArt 21"/>
          <p:cNvSpPr>
            <a:spLocks noChangeArrowheads="1" noChangeShapeType="1" noTextEdit="1"/>
          </p:cNvSpPr>
          <p:nvPr/>
        </p:nvSpPr>
        <p:spPr bwMode="auto">
          <a:xfrm>
            <a:off x="381000" y="3581400"/>
            <a:ext cx="84582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7200" b="1" kern="10" dirty="0" smtClean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7200" b="1" kern="10" dirty="0" smtClean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7200" b="1" kern="10" smtClean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Nguyễn Thị Cẩm Ly</a:t>
            </a:r>
            <a:endParaRPr lang="vi-VN" sz="7200" b="1" kern="10" dirty="0" smtClean="0">
              <a:ln w="9525">
                <a:solidFill>
                  <a:srgbClr val="00B050"/>
                </a:solidFill>
                <a:round/>
                <a:headEnd/>
                <a:tailEnd/>
              </a:ln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7200" b="1" kern="10" dirty="0" err="1" smtClean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7200" b="1" kern="10" dirty="0" smtClean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kern="10" dirty="0" err="1" smtClean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7200" b="1" kern="10" dirty="0" smtClean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3- 4 </a:t>
            </a:r>
            <a:r>
              <a:rPr lang="en-US" sz="7200" b="1" kern="10" dirty="0" err="1" smtClean="0">
                <a:ln w="9525">
                  <a:solidFill>
                    <a:srgbClr val="00B05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7200" b="1" kern="10" dirty="0">
              <a:ln w="9525">
                <a:solidFill>
                  <a:srgbClr val="00B050"/>
                </a:solidFill>
                <a:round/>
                <a:headEnd/>
                <a:tailEnd/>
              </a:ln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6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6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endParaRPr lang="en-US" sz="2800" b="1" kern="10" dirty="0">
              <a:ln w="9525">
                <a:solidFill>
                  <a:srgbClr val="00B050"/>
                </a:solidFill>
                <a:round/>
                <a:headEnd/>
                <a:tailEnd/>
              </a:ln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724400"/>
            <a:ext cx="8839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6" grpId="1"/>
      <p:bldP spid="9" grpId="0" animBg="1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DELL\Desktop\z2570183778269_1e34c1b43762783da87c8761c0dc84a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228600"/>
            <a:ext cx="9144000" cy="7148384"/>
          </a:xfrm>
          <a:prstGeom prst="rect">
            <a:avLst/>
          </a:prstGeom>
          <a:noFill/>
        </p:spPr>
      </p:pic>
    </p:spTree>
  </p:cSld>
  <p:clrMapOvr>
    <a:masterClrMapping/>
  </p:clrMapOvr>
  <p:transition advTm="2000"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mầm non - hinhanhsieudep.n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WordArt 12"/>
          <p:cNvSpPr>
            <a:spLocks noChangeArrowheads="1" noChangeShapeType="1" noTextEdit="1"/>
          </p:cNvSpPr>
          <p:nvPr/>
        </p:nvSpPr>
        <p:spPr bwMode="auto">
          <a:xfrm>
            <a:off x="609600" y="533400"/>
            <a:ext cx="34290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*</a:t>
            </a:r>
            <a:r>
              <a:rPr lang="en-US" sz="1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1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vi-VN" sz="1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800" dirty="0" smtClean="0">
              <a:solidFill>
                <a:srgbClr val="0000CC"/>
              </a:solidFill>
            </a:endParaRPr>
          </a:p>
          <a:p>
            <a:pPr algn="ctr"/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724400"/>
            <a:ext cx="8839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WordArt 17"/>
          <p:cNvSpPr>
            <a:spLocks noChangeArrowheads="1" noChangeShapeType="1" noTextEdit="1"/>
          </p:cNvSpPr>
          <p:nvPr/>
        </p:nvSpPr>
        <p:spPr bwMode="auto">
          <a:xfrm>
            <a:off x="228600" y="1371600"/>
            <a:ext cx="8534400" cy="457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sz="72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rối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3600" b="1" kern="10" dirty="0" smtClean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endParaRPr lang="en-US" sz="3600" b="1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Tm="2000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mầm non - hinhanhsieudep.n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0" y="4724400"/>
            <a:ext cx="8839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838200" y="838200"/>
            <a:ext cx="7391400" cy="1600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VNI-Bandit"/>
              </a:rPr>
              <a:t>Kính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VNI-Bandit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VNI-Bandit"/>
              </a:rPr>
              <a:t>chuùc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VNI-Bandit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VNI-Bandit"/>
              </a:rPr>
              <a:t>Quyù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VNI-Bandit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VNI-Bandit"/>
              </a:rPr>
              <a:t>Thaày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VNI-Bandit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VNI-Bandit"/>
              </a:rPr>
              <a:t>Coâ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VNI-Bandit"/>
              </a:rPr>
              <a:t> 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57200" y="3124200"/>
            <a:ext cx="7924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4800" dirty="0" err="1">
                <a:solidFill>
                  <a:srgbClr val="FF00FF"/>
                </a:solidFill>
                <a:latin typeface="VNI-Souvir" pitchFamily="2" charset="0"/>
                <a:cs typeface="Arial" charset="0"/>
              </a:rPr>
              <a:t>Maïnh</a:t>
            </a:r>
            <a:r>
              <a:rPr lang="en-US" sz="4800" dirty="0">
                <a:solidFill>
                  <a:srgbClr val="FF00FF"/>
                </a:solidFill>
                <a:latin typeface="VNI-Souvir" pitchFamily="2" charset="0"/>
                <a:cs typeface="Arial" charset="0"/>
              </a:rPr>
              <a:t> </a:t>
            </a:r>
            <a:r>
              <a:rPr lang="en-US" sz="4800" dirty="0" err="1">
                <a:solidFill>
                  <a:srgbClr val="FF00FF"/>
                </a:solidFill>
                <a:latin typeface="VNI-Souvir" pitchFamily="2" charset="0"/>
                <a:cs typeface="Arial" charset="0"/>
              </a:rPr>
              <a:t>khoûe</a:t>
            </a:r>
            <a:r>
              <a:rPr lang="en-US" sz="4800" dirty="0">
                <a:solidFill>
                  <a:srgbClr val="FF00FF"/>
                </a:solidFill>
                <a:latin typeface="VNI-Souvir" pitchFamily="2" charset="0"/>
                <a:cs typeface="Arial" charset="0"/>
              </a:rPr>
              <a:t> – </a:t>
            </a:r>
            <a:r>
              <a:rPr lang="en-US" sz="4800" dirty="0" err="1">
                <a:solidFill>
                  <a:srgbClr val="FF00FF"/>
                </a:solidFill>
                <a:latin typeface="VNI-Souvir" pitchFamily="2" charset="0"/>
                <a:cs typeface="Arial" charset="0"/>
              </a:rPr>
              <a:t>Haïnh</a:t>
            </a:r>
            <a:r>
              <a:rPr lang="en-US" sz="4800" dirty="0">
                <a:solidFill>
                  <a:srgbClr val="FF00FF"/>
                </a:solidFill>
                <a:latin typeface="VNI-Souvir" pitchFamily="2" charset="0"/>
                <a:cs typeface="Arial" charset="0"/>
              </a:rPr>
              <a:t> </a:t>
            </a:r>
            <a:r>
              <a:rPr lang="en-US" sz="4800" dirty="0" err="1">
                <a:solidFill>
                  <a:srgbClr val="FF00FF"/>
                </a:solidFill>
                <a:latin typeface="VNI-Souvir" pitchFamily="2" charset="0"/>
                <a:cs typeface="Arial" charset="0"/>
              </a:rPr>
              <a:t>phuùc</a:t>
            </a:r>
            <a:endParaRPr lang="en-US" sz="4800" dirty="0">
              <a:solidFill>
                <a:srgbClr val="FF00FF"/>
              </a:solidFill>
              <a:latin typeface="VNI-Souvir" pitchFamily="2" charset="0"/>
              <a:cs typeface="Arial" charset="0"/>
            </a:endParaRPr>
          </a:p>
        </p:txBody>
      </p:sp>
    </p:spTree>
  </p:cSld>
  <p:clrMapOvr>
    <a:masterClrMapping/>
  </p:clrMapOvr>
  <p:transition advTm="2000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mầm non - hinhanhsieudep.n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WordArt 12"/>
          <p:cNvSpPr>
            <a:spLocks noChangeArrowheads="1" noChangeShapeType="1" noTextEdit="1"/>
          </p:cNvSpPr>
          <p:nvPr/>
        </p:nvSpPr>
        <p:spPr bwMode="auto">
          <a:xfrm>
            <a:off x="609600" y="609600"/>
            <a:ext cx="4724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*</a:t>
            </a:r>
            <a:r>
              <a:rPr lang="en-US" sz="1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Tiến</a:t>
            </a:r>
            <a:r>
              <a:rPr lang="en-US" sz="1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1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hành</a:t>
            </a:r>
            <a:r>
              <a:rPr lang="en-US" sz="1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: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724400"/>
            <a:ext cx="8839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WordArt 17"/>
          <p:cNvSpPr>
            <a:spLocks noChangeArrowheads="1" noChangeShapeType="1" noTextEdit="1"/>
          </p:cNvSpPr>
          <p:nvPr/>
        </p:nvSpPr>
        <p:spPr bwMode="auto">
          <a:xfrm>
            <a:off x="457200" y="1752600"/>
            <a:ext cx="8153400" cy="220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Hoạt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động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1: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Cô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kết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hợp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với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powerpoint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Và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đặt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câu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hỏi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định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hướng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…</a:t>
            </a:r>
          </a:p>
          <a:p>
            <a:pPr algn="ctr"/>
            <a:r>
              <a:rPr lang="vi-VN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endParaRPr lang="en-US" sz="3600" b="1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ruyện Đôi bạn tốt (bản đẹp) - Cổ Tích Việt Nam Tv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1" y="0"/>
            <a:ext cx="9197023" cy="6858000"/>
          </a:xfrm>
          <a:prstGeom prst="rect">
            <a:avLst/>
          </a:prstGeom>
        </p:spPr>
      </p:pic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0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mầm non - hinhanhsieudep.n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0" y="4724400"/>
            <a:ext cx="8839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WordArt 17"/>
          <p:cNvSpPr>
            <a:spLocks noChangeArrowheads="1" noChangeShapeType="1" noTextEdit="1"/>
          </p:cNvSpPr>
          <p:nvPr/>
        </p:nvSpPr>
        <p:spPr bwMode="auto">
          <a:xfrm>
            <a:off x="381000" y="990600"/>
            <a:ext cx="8153400" cy="220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72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72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72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7200" b="1" kern="10" dirty="0" err="1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Cô</a:t>
            </a:r>
            <a:r>
              <a:rPr lang="vi-VN" sz="7200" b="1" dirty="0" smtClean="0">
                <a:solidFill>
                  <a:srgbClr val="0000CC"/>
                </a:solidFill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7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 đàm thoại</a:t>
            </a:r>
            <a:r>
              <a:rPr lang="vi-VN" sz="7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00CC"/>
                </a:solidFill>
              </a:rPr>
              <a:t>:</a:t>
            </a:r>
          </a:p>
          <a:p>
            <a:pPr algn="ctr"/>
            <a:r>
              <a:rPr lang="en-US" sz="3600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vi-VN" sz="3600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endParaRPr lang="en-US" sz="3600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DELL\Desktop\z2570070747238_57b2d1c41c8a4f11c2ba41bcff315cf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79022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HOAQUYNH16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DELL\Desktop\z2570070756247_d0d8c760ee5a7b14452c6eb2e279a76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39225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DELL\Desktop\z2570070750365_f692ea0969f16d3241851535711e74cc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DELL\Desktop\z2570070768166_904123099782e7e9a18b7afab94e85d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178</Words>
  <Application>Microsoft Office PowerPoint</Application>
  <PresentationFormat>On-screen Show (4:3)</PresentationFormat>
  <Paragraphs>33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MAM1</cp:lastModifiedBy>
  <cp:revision>24</cp:revision>
  <dcterms:created xsi:type="dcterms:W3CDTF">2021-06-23T03:56:31Z</dcterms:created>
  <dcterms:modified xsi:type="dcterms:W3CDTF">2024-09-27T07:54:44Z</dcterms:modified>
</cp:coreProperties>
</file>